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86DC-C63B-6746-B36E-BADB53BB2FE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D4AB-100B-194C-9F31-4C96D5F4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86DC-C63B-6746-B36E-BADB53BB2FE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D4AB-100B-194C-9F31-4C96D5F4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6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86DC-C63B-6746-B36E-BADB53BB2FE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D4AB-100B-194C-9F31-4C96D5F4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5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86DC-C63B-6746-B36E-BADB53BB2FE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D4AB-100B-194C-9F31-4C96D5F4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2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86DC-C63B-6746-B36E-BADB53BB2FE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D4AB-100B-194C-9F31-4C96D5F4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6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86DC-C63B-6746-B36E-BADB53BB2FE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D4AB-100B-194C-9F31-4C96D5F4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4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86DC-C63B-6746-B36E-BADB53BB2FE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D4AB-100B-194C-9F31-4C96D5F4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0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86DC-C63B-6746-B36E-BADB53BB2FE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D4AB-100B-194C-9F31-4C96D5F4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7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86DC-C63B-6746-B36E-BADB53BB2FE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D4AB-100B-194C-9F31-4C96D5F4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6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86DC-C63B-6746-B36E-BADB53BB2FE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D4AB-100B-194C-9F31-4C96D5F4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7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986DC-C63B-6746-B36E-BADB53BB2FE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4D4AB-100B-194C-9F31-4C96D5F4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0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6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0058"/>
            <a:ext cx="8229600" cy="4856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986DC-C63B-6746-B36E-BADB53BB2FEE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4D4AB-100B-194C-9F31-4C96D5F4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7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Schedule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Jeong-Hoo</a:t>
            </a:r>
            <a:r>
              <a:rPr lang="en-US" dirty="0"/>
              <a:t> Park, </a:t>
            </a:r>
            <a:r>
              <a:rPr lang="en-US" dirty="0" err="1"/>
              <a:t>Rokjin</a:t>
            </a:r>
            <a:r>
              <a:rPr lang="en-US" dirty="0"/>
              <a:t> Park, Louisa Emmons, Greg Carmichael, Pablo </a:t>
            </a:r>
            <a:r>
              <a:rPr lang="en-US" dirty="0" err="1" smtClean="0"/>
              <a:t>Saide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4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190"/>
            <a:ext cx="8229600" cy="664152"/>
          </a:xfrm>
        </p:spPr>
        <p:txBody>
          <a:bodyPr>
            <a:normAutofit/>
          </a:bodyPr>
          <a:lstStyle/>
          <a:p>
            <a:r>
              <a:rPr lang="en-US" sz="3600" b="1" dirty="0"/>
              <a:t>Daily Planning Meeting components</a:t>
            </a:r>
            <a:r>
              <a:rPr lang="en-US" sz="3600" dirty="0" smtClean="0">
                <a:effectLst/>
              </a:rPr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460"/>
            <a:ext cx="8229600" cy="502170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Meteorology forecasts – East Asia and Korea</a:t>
            </a:r>
          </a:p>
          <a:p>
            <a:pPr lvl="0"/>
            <a:r>
              <a:rPr lang="en-US" dirty="0"/>
              <a:t>Chemical, aerosol and tracer forecasts</a:t>
            </a:r>
          </a:p>
          <a:p>
            <a:pPr lvl="1"/>
            <a:r>
              <a:rPr lang="en-US" dirty="0"/>
              <a:t>Continental-scale – East Asia</a:t>
            </a:r>
          </a:p>
          <a:p>
            <a:pPr lvl="1"/>
            <a:r>
              <a:rPr lang="en-US" dirty="0"/>
              <a:t>Local – Korea &amp; Seoul</a:t>
            </a:r>
          </a:p>
          <a:p>
            <a:pPr lvl="0"/>
            <a:r>
              <a:rPr lang="en-US" dirty="0"/>
              <a:t>Satellite products (MOPITT, MODIS, GOCI, etc.) </a:t>
            </a:r>
          </a:p>
          <a:p>
            <a:pPr lvl="0"/>
            <a:r>
              <a:rPr lang="en-US" dirty="0"/>
              <a:t>Predicted satellite overpass times and tracks</a:t>
            </a:r>
          </a:p>
          <a:p>
            <a:pPr lvl="0"/>
            <a:r>
              <a:rPr lang="en-US" dirty="0" smtClean="0"/>
              <a:t>Discuss next flight </a:t>
            </a:r>
            <a:r>
              <a:rPr lang="en-US" dirty="0"/>
              <a:t>or 2</a:t>
            </a:r>
          </a:p>
          <a:p>
            <a:pPr lvl="0"/>
            <a:r>
              <a:rPr lang="en-US" dirty="0"/>
              <a:t>Ground site </a:t>
            </a:r>
            <a:r>
              <a:rPr lang="en-US" dirty="0" smtClean="0"/>
              <a:t>conditions</a:t>
            </a:r>
          </a:p>
          <a:p>
            <a:pPr lvl="0"/>
            <a:r>
              <a:rPr lang="en-US" dirty="0" smtClean="0"/>
              <a:t>Ships?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Early morning</a:t>
            </a:r>
            <a:r>
              <a:rPr lang="en-US" dirty="0" smtClean="0"/>
              <a:t>: Prepare forecasts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Each </a:t>
            </a:r>
            <a:r>
              <a:rPr lang="en-US" dirty="0"/>
              <a:t>person in the field will be assigned a specific objective (e.g., Seoul plume location, inflow, biomass burning) and prepare a presentation taking into account all models and satellite images related to that science topic. </a:t>
            </a:r>
          </a:p>
          <a:p>
            <a:pPr>
              <a:lnSpc>
                <a:spcPct val="110000"/>
              </a:lnSpc>
            </a:pPr>
            <a:r>
              <a:rPr lang="en-US" dirty="0"/>
              <a:t>The presentation should focus on the next flight (1-2 days ahead), but a brief outlook could be done for the flight after the next one.  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8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8-10 am</a:t>
            </a:r>
            <a:r>
              <a:rPr lang="en-US" sz="4000" dirty="0" smtClean="0"/>
              <a:t>: Daily planning meeting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8" indent="-344488">
              <a:buNone/>
            </a:pPr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flight planners, </a:t>
            </a:r>
            <a:r>
              <a:rPr lang="en-US" dirty="0" smtClean="0"/>
              <a:t>forecasters</a:t>
            </a:r>
            <a:r>
              <a:rPr lang="en-US" dirty="0"/>
              <a:t>, and any </a:t>
            </a:r>
            <a:r>
              <a:rPr lang="en-US" dirty="0" smtClean="0"/>
              <a:t>others interested </a:t>
            </a:r>
          </a:p>
          <a:p>
            <a:pPr marL="344488" indent="-344488">
              <a:buNone/>
            </a:pPr>
            <a:r>
              <a:rPr lang="en-US" dirty="0" smtClean="0"/>
              <a:t>Summary </a:t>
            </a:r>
            <a:r>
              <a:rPr lang="en-US" dirty="0"/>
              <a:t>of </a:t>
            </a:r>
            <a:r>
              <a:rPr lang="en-US" dirty="0" smtClean="0"/>
              <a:t>meteorology</a:t>
            </a:r>
          </a:p>
          <a:p>
            <a:pPr marL="344488" indent="-344488">
              <a:buNone/>
            </a:pPr>
            <a:r>
              <a:rPr lang="en-US" dirty="0" smtClean="0"/>
              <a:t>Summary </a:t>
            </a:r>
            <a:r>
              <a:rPr lang="en-US" dirty="0"/>
              <a:t>of forecasts of each </a:t>
            </a:r>
            <a:r>
              <a:rPr lang="en-US" dirty="0" smtClean="0"/>
              <a:t>objective</a:t>
            </a:r>
          </a:p>
          <a:p>
            <a:pPr marL="344488" indent="-344488">
              <a:buNone/>
            </a:pPr>
            <a:r>
              <a:rPr lang="en-US" dirty="0" smtClean="0"/>
              <a:t>Discussion </a:t>
            </a:r>
            <a:r>
              <a:rPr lang="en-US" dirty="0"/>
              <a:t>and decision on flight plan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or </a:t>
            </a:r>
            <a:r>
              <a:rPr lang="en-US" dirty="0" smtClean="0"/>
              <a:t>decision to </a:t>
            </a:r>
            <a:r>
              <a:rPr lang="en-US" dirty="0"/>
              <a:t>not fly)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Afternoons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90513" indent="-290513">
              <a:lnSpc>
                <a:spcPct val="120000"/>
              </a:lnSpc>
              <a:buNone/>
            </a:pPr>
            <a:r>
              <a:rPr lang="en-US" b="1" dirty="0"/>
              <a:t>2 pm</a:t>
            </a:r>
            <a:r>
              <a:rPr lang="en-US" dirty="0"/>
              <a:t>: Science Meeting to share preliminary results (on days without flights)</a:t>
            </a:r>
          </a:p>
          <a:p>
            <a:pPr marL="290513" indent="-290513">
              <a:lnSpc>
                <a:spcPct val="120000"/>
              </a:lnSpc>
              <a:buNone/>
            </a:pPr>
            <a:r>
              <a:rPr lang="en-US" b="1" dirty="0"/>
              <a:t> </a:t>
            </a:r>
            <a:endParaRPr lang="en-US" dirty="0"/>
          </a:p>
          <a:p>
            <a:pPr marL="290513" indent="-290513">
              <a:lnSpc>
                <a:spcPct val="120000"/>
              </a:lnSpc>
              <a:buNone/>
            </a:pPr>
            <a:r>
              <a:rPr lang="en-US" b="1" dirty="0"/>
              <a:t>Afternoon</a:t>
            </a:r>
            <a:r>
              <a:rPr lang="en-US" dirty="0"/>
              <a:t>:  Updated chemical forecasts might be prepared based on a flight plan decision for the next day.  </a:t>
            </a:r>
          </a:p>
          <a:p>
            <a:pPr marL="290513" indent="-290513">
              <a:lnSpc>
                <a:spcPct val="120000"/>
              </a:lnSpc>
              <a:buNone/>
            </a:pPr>
            <a:r>
              <a:rPr lang="en-US" dirty="0"/>
              <a:t> </a:t>
            </a:r>
          </a:p>
          <a:p>
            <a:pPr marL="290513" indent="-290513">
              <a:lnSpc>
                <a:spcPct val="120000"/>
              </a:lnSpc>
              <a:buNone/>
            </a:pPr>
            <a:r>
              <a:rPr lang="en-US" b="1" dirty="0" err="1"/>
              <a:t>Nowcasting</a:t>
            </a:r>
            <a:r>
              <a:rPr lang="en-US" b="1" dirty="0"/>
              <a:t>: </a:t>
            </a:r>
            <a:r>
              <a:rPr lang="en-US" dirty="0"/>
              <a:t> During a flight, it might be helpful to have a meteorologist and chemical forecaster monitoring conditions. </a:t>
            </a:r>
          </a:p>
        </p:txBody>
      </p:sp>
    </p:spTree>
    <p:extLst>
      <p:ext uri="{BB962C8B-B14F-4D97-AF65-F5344CB8AC3E}">
        <p14:creationId xmlns:p14="http://schemas.microsoft.com/office/powerpoint/2010/main" val="3379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Daily Schedule</vt:lpstr>
      <vt:lpstr>Daily Planning Meeting components </vt:lpstr>
      <vt:lpstr>Early morning: Prepare forecasts</vt:lpstr>
      <vt:lpstr>8-10 am: Daily planning meeting </vt:lpstr>
      <vt:lpstr>Afternoons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Schedule</dc:title>
  <dc:creator>Louisa Emmons</dc:creator>
  <cp:lastModifiedBy>Jim Crawford</cp:lastModifiedBy>
  <cp:revision>4</cp:revision>
  <dcterms:created xsi:type="dcterms:W3CDTF">2015-10-03T00:09:11Z</dcterms:created>
  <dcterms:modified xsi:type="dcterms:W3CDTF">2015-10-15T18:11:39Z</dcterms:modified>
</cp:coreProperties>
</file>